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5"/>
  </p:sldMasterIdLst>
  <p:notesMasterIdLst>
    <p:notesMasterId r:id="rId17"/>
  </p:notesMasterIdLst>
  <p:handoutMasterIdLst>
    <p:handoutMasterId r:id="rId18"/>
  </p:handoutMasterIdLst>
  <p:sldIdLst>
    <p:sldId id="289" r:id="rId6"/>
    <p:sldId id="298" r:id="rId7"/>
    <p:sldId id="299" r:id="rId8"/>
    <p:sldId id="301" r:id="rId9"/>
    <p:sldId id="302" r:id="rId10"/>
    <p:sldId id="303" r:id="rId11"/>
    <p:sldId id="304" r:id="rId12"/>
    <p:sldId id="305" r:id="rId13"/>
    <p:sldId id="307" r:id="rId14"/>
    <p:sldId id="308" r:id="rId15"/>
    <p:sldId id="309" r:id="rId16"/>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mn-cs"/>
      </a:defRPr>
    </a:lvl1pPr>
    <a:lvl2pPr marL="457200" algn="l" rtl="0" fontAlgn="base">
      <a:spcBef>
        <a:spcPct val="0"/>
      </a:spcBef>
      <a:spcAft>
        <a:spcPct val="0"/>
      </a:spcAft>
      <a:defRPr sz="2400" kern="1200">
        <a:solidFill>
          <a:schemeClr val="tx1"/>
        </a:solidFill>
        <a:latin typeface="Times" charset="0"/>
        <a:ea typeface="ＭＳ Ｐゴシック" charset="-128"/>
        <a:cs typeface="+mn-cs"/>
      </a:defRPr>
    </a:lvl2pPr>
    <a:lvl3pPr marL="914400" algn="l" rtl="0" fontAlgn="base">
      <a:spcBef>
        <a:spcPct val="0"/>
      </a:spcBef>
      <a:spcAft>
        <a:spcPct val="0"/>
      </a:spcAft>
      <a:defRPr sz="2400" kern="1200">
        <a:solidFill>
          <a:schemeClr val="tx1"/>
        </a:solidFill>
        <a:latin typeface="Times" charset="0"/>
        <a:ea typeface="ＭＳ Ｐゴシック" charset="-128"/>
        <a:cs typeface="+mn-cs"/>
      </a:defRPr>
    </a:lvl3pPr>
    <a:lvl4pPr marL="1371600" algn="l" rtl="0" fontAlgn="base">
      <a:spcBef>
        <a:spcPct val="0"/>
      </a:spcBef>
      <a:spcAft>
        <a:spcPct val="0"/>
      </a:spcAft>
      <a:defRPr sz="2400" kern="1200">
        <a:solidFill>
          <a:schemeClr val="tx1"/>
        </a:solidFill>
        <a:latin typeface="Times" charset="0"/>
        <a:ea typeface="ＭＳ Ｐゴシック" charset="-128"/>
        <a:cs typeface="+mn-cs"/>
      </a:defRPr>
    </a:lvl4pPr>
    <a:lvl5pPr marL="1828800" algn="l" rtl="0" fontAlgn="base">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8C97A"/>
    <a:srgbClr val="78A8CC"/>
    <a:srgbClr val="C52A25"/>
    <a:srgbClr val="9E689C"/>
    <a:srgbClr val="F8C22C"/>
    <a:srgbClr val="B899C7"/>
    <a:srgbClr val="FFB715"/>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34" y="-461"/>
      </p:cViewPr>
      <p:guideLst>
        <p:guide orient="horz" pos="1248"/>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7" d="100"/>
          <a:sy n="77" d="100"/>
        </p:scale>
        <p:origin x="-2106" y="-10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86" tIns="45742" rIns="91486" bIns="45742" numCol="1" anchor="t" anchorCtr="0" compatLnSpc="1">
            <a:prstTxWarp prst="textNoShape">
              <a:avLst/>
            </a:prstTxWarp>
          </a:bodyPr>
          <a:lstStyle>
            <a:lvl1pPr eaLnBrk="0" hangingPunct="0">
              <a:defRPr sz="1200">
                <a:latin typeface="Times" pitchFamily="-106" charset="0"/>
                <a:ea typeface="+mn-ea"/>
                <a:cs typeface="+mn-cs"/>
              </a:defRPr>
            </a:lvl1pPr>
          </a:lstStyle>
          <a:p>
            <a:pPr>
              <a:defRPr/>
            </a:pPr>
            <a:endParaRPr lang="en-US"/>
          </a:p>
        </p:txBody>
      </p:sp>
      <p:sp>
        <p:nvSpPr>
          <p:cNvPr id="4100"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86" tIns="45742" rIns="91486" bIns="45742" numCol="1" anchor="b" anchorCtr="0" compatLnSpc="1">
            <a:prstTxWarp prst="textNoShape">
              <a:avLst/>
            </a:prstTxWarp>
          </a:bodyPr>
          <a:lstStyle>
            <a:lvl1pPr eaLnBrk="0" hangingPunct="0">
              <a:defRPr sz="1200">
                <a:latin typeface="Times" pitchFamily="-106" charset="0"/>
                <a:ea typeface="+mn-ea"/>
                <a:cs typeface="+mn-cs"/>
              </a:defRPr>
            </a:lvl1pPr>
          </a:lstStyle>
          <a:p>
            <a:pPr>
              <a:defRPr/>
            </a:pPr>
            <a:endParaRPr lang="en-US"/>
          </a:p>
        </p:txBody>
      </p:sp>
      <p:sp>
        <p:nvSpPr>
          <p:cNvPr id="4101"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86" tIns="45742" rIns="91486" bIns="45742" numCol="1" anchor="b" anchorCtr="0" compatLnSpc="1">
            <a:prstTxWarp prst="textNoShape">
              <a:avLst/>
            </a:prstTxWarp>
          </a:bodyPr>
          <a:lstStyle>
            <a:lvl1pPr algn="r" eaLnBrk="0" hangingPunct="0">
              <a:defRPr sz="1200"/>
            </a:lvl1pPr>
          </a:lstStyle>
          <a:p>
            <a:pPr>
              <a:defRPr/>
            </a:pPr>
            <a:fld id="{1FCB4140-7B71-4558-BD0F-ABE7A9689866}" type="slidenum">
              <a:rPr lang="en-US"/>
              <a:pPr>
                <a:defRPr/>
              </a:pPr>
              <a:t>‹Nr.›</a:t>
            </a:fld>
            <a:endParaRPr lang="en-US"/>
          </a:p>
        </p:txBody>
      </p:sp>
      <p:sp>
        <p:nvSpPr>
          <p:cNvPr id="2" name="Datumsplatzhalter 1"/>
          <p:cNvSpPr>
            <a:spLocks noGrp="1"/>
          </p:cNvSpPr>
          <p:nvPr>
            <p:ph type="dt" sz="quarter" idx="1"/>
          </p:nvPr>
        </p:nvSpPr>
        <p:spPr>
          <a:xfrm>
            <a:off x="3849688" y="0"/>
            <a:ext cx="2946400" cy="496888"/>
          </a:xfrm>
          <a:prstGeom prst="rect">
            <a:avLst/>
          </a:prstGeom>
        </p:spPr>
        <p:txBody>
          <a:bodyPr vert="horz" wrap="square" lIns="91431" tIns="45715" rIns="91431" bIns="45715" numCol="1" anchor="t" anchorCtr="0" compatLnSpc="1">
            <a:prstTxWarp prst="textNoShape">
              <a:avLst/>
            </a:prstTxWarp>
          </a:bodyPr>
          <a:lstStyle>
            <a:lvl1pPr algn="r">
              <a:defRPr sz="1200"/>
            </a:lvl1pPr>
          </a:lstStyle>
          <a:p>
            <a:pPr>
              <a:defRPr/>
            </a:pPr>
            <a:fld id="{0B1D0BED-8A7F-4D68-9E25-DCCC9AB30855}" type="datetime1">
              <a:rPr lang="de-DE"/>
              <a:pPr>
                <a:defRPr/>
              </a:pPr>
              <a:t>29.03.2014</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86" tIns="45742" rIns="91486" bIns="45742" numCol="1" anchor="t" anchorCtr="0" compatLnSpc="1">
            <a:prstTxWarp prst="textNoShape">
              <a:avLst/>
            </a:prstTxWarp>
          </a:bodyPr>
          <a:lstStyle>
            <a:lvl1pPr eaLnBrk="0" hangingPunct="0">
              <a:defRPr sz="1200">
                <a:latin typeface="Times" pitchFamily="-106"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86" tIns="45742" rIns="91486" bIns="45742" numCol="1" anchor="t" anchorCtr="0" compatLnSpc="1">
            <a:prstTxWarp prst="textNoShape">
              <a:avLst/>
            </a:prstTxWarp>
          </a:bodyPr>
          <a:lstStyle>
            <a:lvl1pPr algn="r" eaLnBrk="0" hangingPunct="0">
              <a:defRPr sz="1200">
                <a:latin typeface="Times" pitchFamily="-106"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86" tIns="45742" rIns="91486" bIns="457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86" tIns="45742" rIns="91486" bIns="45742" numCol="1" anchor="b" anchorCtr="0" compatLnSpc="1">
            <a:prstTxWarp prst="textNoShape">
              <a:avLst/>
            </a:prstTxWarp>
          </a:bodyPr>
          <a:lstStyle>
            <a:lvl1pPr eaLnBrk="0" hangingPunct="0">
              <a:defRPr sz="1200">
                <a:latin typeface="Times" pitchFamily="-106"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86" tIns="45742" rIns="91486" bIns="45742" numCol="1" anchor="b" anchorCtr="0" compatLnSpc="1">
            <a:prstTxWarp prst="textNoShape">
              <a:avLst/>
            </a:prstTxWarp>
          </a:bodyPr>
          <a:lstStyle>
            <a:lvl1pPr algn="r" eaLnBrk="0" hangingPunct="0">
              <a:defRPr sz="1200"/>
            </a:lvl1pPr>
          </a:lstStyle>
          <a:p>
            <a:pPr>
              <a:defRPr/>
            </a:pPr>
            <a:fld id="{C8ED4CF5-BB2C-48F8-9FF2-C91020E4301E}"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 Box 10"/>
          <p:cNvSpPr txBox="1">
            <a:spLocks noChangeArrowheads="1"/>
          </p:cNvSpPr>
          <p:nvPr userDrawn="1"/>
        </p:nvSpPr>
        <p:spPr bwMode="auto">
          <a:xfrm>
            <a:off x="-23813" y="6592888"/>
            <a:ext cx="9180513" cy="265112"/>
          </a:xfrm>
          <a:prstGeom prst="rect">
            <a:avLst/>
          </a:prstGeom>
          <a:solidFill>
            <a:srgbClr val="B20600"/>
          </a:solidFill>
          <a:ln w="9525">
            <a:noFill/>
            <a:miter lim="800000"/>
            <a:headEnd/>
            <a:tailEnd/>
          </a:ln>
          <a:effectLst/>
        </p:spPr>
        <p:txBody>
          <a:bodyPr>
            <a:spAutoFit/>
          </a:bodyPr>
          <a:lstStyle>
            <a:lvl1pPr>
              <a:defRPr sz="2400">
                <a:solidFill>
                  <a:schemeClr val="tx1"/>
                </a:solidFill>
                <a:latin typeface="Times" pitchFamily="-106" charset="0"/>
                <a:ea typeface="ＭＳ Ｐゴシック" pitchFamily="-106" charset="-128"/>
              </a:defRPr>
            </a:lvl1pPr>
            <a:lvl2pPr marL="37931725" indent="-37474525">
              <a:defRPr sz="2400">
                <a:solidFill>
                  <a:schemeClr val="tx1"/>
                </a:solidFill>
                <a:latin typeface="Times" pitchFamily="-106" charset="0"/>
                <a:ea typeface="ＭＳ Ｐゴシック" pitchFamily="-106" charset="-128"/>
              </a:defRPr>
            </a:lvl2pPr>
            <a:lvl3pPr>
              <a:defRPr sz="2400">
                <a:solidFill>
                  <a:schemeClr val="tx1"/>
                </a:solidFill>
                <a:latin typeface="Times" pitchFamily="-106" charset="0"/>
                <a:ea typeface="ＭＳ Ｐゴシック" pitchFamily="-106" charset="-128"/>
              </a:defRPr>
            </a:lvl3pPr>
            <a:lvl4pPr>
              <a:defRPr sz="2400">
                <a:solidFill>
                  <a:schemeClr val="tx1"/>
                </a:solidFill>
                <a:latin typeface="Times" pitchFamily="-106" charset="0"/>
                <a:ea typeface="ＭＳ Ｐゴシック" pitchFamily="-106" charset="-128"/>
              </a:defRPr>
            </a:lvl4pPr>
            <a:lvl5pPr>
              <a:defRPr sz="2400">
                <a:solidFill>
                  <a:schemeClr val="tx1"/>
                </a:solidFill>
                <a:latin typeface="Times" pitchFamily="-106" charset="0"/>
                <a:ea typeface="ＭＳ Ｐゴシック" pitchFamily="-106" charset="-128"/>
              </a:defRPr>
            </a:lvl5pPr>
            <a:lvl6pPr marL="4572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9144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1371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18288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eaLnBrk="0" hangingPunct="0">
              <a:spcBef>
                <a:spcPct val="50000"/>
              </a:spcBef>
              <a:defRPr/>
            </a:pPr>
            <a:endParaRPr lang="en-US" sz="1300" b="1" dirty="0" smtClean="0"/>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el, Text und ClipArt">
    <p:spTree>
      <p:nvGrpSpPr>
        <p:cNvPr id="1" name=""/>
        <p:cNvGrpSpPr/>
        <p:nvPr/>
      </p:nvGrpSpPr>
      <p:grpSpPr>
        <a:xfrm>
          <a:off x="0" y="0"/>
          <a:ext cx="0" cy="0"/>
          <a:chOff x="0" y="0"/>
          <a:chExt cx="0" cy="0"/>
        </a:xfrm>
      </p:grpSpPr>
      <p:sp>
        <p:nvSpPr>
          <p:cNvPr id="5" name="Text Box 10"/>
          <p:cNvSpPr txBox="1">
            <a:spLocks noChangeArrowheads="1"/>
          </p:cNvSpPr>
          <p:nvPr userDrawn="1"/>
        </p:nvSpPr>
        <p:spPr bwMode="auto">
          <a:xfrm>
            <a:off x="0" y="6608763"/>
            <a:ext cx="9144000" cy="276225"/>
          </a:xfrm>
          <a:prstGeom prst="rect">
            <a:avLst/>
          </a:prstGeom>
          <a:solidFill>
            <a:srgbClr val="C4141B"/>
          </a:solidFill>
          <a:ln>
            <a:noFill/>
          </a:ln>
          <a:extLst/>
        </p:spPr>
        <p:txBody>
          <a:bodyPr>
            <a:spAutoFit/>
          </a:bodyPr>
          <a:lstStyle>
            <a:lvl1pPr>
              <a:tabLst>
                <a:tab pos="7891463" algn="l"/>
              </a:tabLst>
              <a:defRPr sz="2400">
                <a:solidFill>
                  <a:schemeClr val="tx1"/>
                </a:solidFill>
                <a:latin typeface="Times" pitchFamily="-106" charset="0"/>
                <a:ea typeface="ＭＳ Ｐゴシック" pitchFamily="34" charset="-128"/>
              </a:defRPr>
            </a:lvl1pPr>
            <a:lvl2pPr marL="742950" indent="-285750">
              <a:tabLst>
                <a:tab pos="7891463" algn="l"/>
              </a:tabLst>
              <a:defRPr sz="2400">
                <a:solidFill>
                  <a:schemeClr val="tx1"/>
                </a:solidFill>
                <a:latin typeface="Times" pitchFamily="-106" charset="0"/>
                <a:ea typeface="ＭＳ Ｐゴシック" pitchFamily="34" charset="-128"/>
              </a:defRPr>
            </a:lvl2pPr>
            <a:lvl3pPr marL="1143000" indent="-228600">
              <a:tabLst>
                <a:tab pos="7891463" algn="l"/>
              </a:tabLst>
              <a:defRPr sz="2400">
                <a:solidFill>
                  <a:schemeClr val="tx1"/>
                </a:solidFill>
                <a:latin typeface="Times" pitchFamily="-106" charset="0"/>
                <a:ea typeface="ＭＳ Ｐゴシック" pitchFamily="34" charset="-128"/>
              </a:defRPr>
            </a:lvl3pPr>
            <a:lvl4pPr marL="1600200" indent="-228600">
              <a:tabLst>
                <a:tab pos="7891463" algn="l"/>
              </a:tabLst>
              <a:defRPr sz="2400">
                <a:solidFill>
                  <a:schemeClr val="tx1"/>
                </a:solidFill>
                <a:latin typeface="Times" pitchFamily="-106" charset="0"/>
                <a:ea typeface="ＭＳ Ｐゴシック" pitchFamily="34" charset="-128"/>
              </a:defRPr>
            </a:lvl4pPr>
            <a:lvl5pPr marL="2057400" indent="-228600">
              <a:tabLst>
                <a:tab pos="7891463" algn="l"/>
              </a:tabLst>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tabLst>
                <a:tab pos="7891463" algn="l"/>
              </a:tabLs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tabLst>
                <a:tab pos="7891463" algn="l"/>
              </a:tabLs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tabLst>
                <a:tab pos="7891463" algn="l"/>
              </a:tabLs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tabLst>
                <a:tab pos="7891463" algn="l"/>
              </a:tabLst>
              <a:defRPr sz="2400">
                <a:solidFill>
                  <a:schemeClr val="tx1"/>
                </a:solidFill>
                <a:latin typeface="Times" pitchFamily="-106" charset="0"/>
                <a:ea typeface="ＭＳ Ｐゴシック" pitchFamily="34" charset="-128"/>
              </a:defRPr>
            </a:lvl9pPr>
          </a:lstStyle>
          <a:p>
            <a:pPr algn="r" eaLnBrk="0" hangingPunct="0">
              <a:spcBef>
                <a:spcPct val="50000"/>
              </a:spcBef>
              <a:defRPr/>
            </a:pPr>
            <a:r>
              <a:rPr lang="en-US" sz="1200" b="1" smtClean="0">
                <a:solidFill>
                  <a:srgbClr val="FFC000"/>
                </a:solidFill>
                <a:latin typeface="Verdana" pitchFamily="34" charset="0"/>
              </a:rPr>
              <a:t>	</a:t>
            </a:r>
          </a:p>
        </p:txBody>
      </p:sp>
      <p:sp>
        <p:nvSpPr>
          <p:cNvPr id="6" name="Line 14"/>
          <p:cNvSpPr>
            <a:spLocks noChangeShapeType="1"/>
          </p:cNvSpPr>
          <p:nvPr userDrawn="1"/>
        </p:nvSpPr>
        <p:spPr bwMode="auto">
          <a:xfrm>
            <a:off x="0" y="6553200"/>
            <a:ext cx="9144000" cy="0"/>
          </a:xfrm>
          <a:prstGeom prst="line">
            <a:avLst/>
          </a:prstGeom>
          <a:noFill/>
          <a:ln w="57150">
            <a:solidFill>
              <a:srgbClr val="FFC20C"/>
            </a:solidFill>
            <a:round/>
            <a:headEnd/>
            <a:tailEnd/>
          </a:ln>
        </p:spPr>
        <p:txBody>
          <a:bodyPr wrap="none" anchor="ctr"/>
          <a:lstStyle/>
          <a:p>
            <a:pPr>
              <a:defRPr/>
            </a:pPr>
            <a:endParaRPr lang="de-DE"/>
          </a:p>
        </p:txBody>
      </p:sp>
      <p:pic>
        <p:nvPicPr>
          <p:cNvPr id="7" name="Picture 20" descr="CBM Logo in rot und gelb auf weißem Hintergrund. Es zeigt den Namen, cbm und den Slogan „Gemeinsam mehr erreichen“ in rot, und ein Symbol, das in roten und gelben Punkten einen Globus sowie ein Kreuz darstellt."/>
          <p:cNvPicPr>
            <a:picLocks noChangeAspect="1" noChangeArrowheads="1"/>
          </p:cNvPicPr>
          <p:nvPr userDrawn="1"/>
        </p:nvPicPr>
        <p:blipFill>
          <a:blip r:embed="rId2"/>
          <a:srcRect/>
          <a:stretch>
            <a:fillRect/>
          </a:stretch>
        </p:blipFill>
        <p:spPr bwMode="auto">
          <a:xfrm>
            <a:off x="0" y="0"/>
            <a:ext cx="9144000" cy="1674813"/>
          </a:xfrm>
          <a:prstGeom prst="rect">
            <a:avLst/>
          </a:prstGeom>
          <a:noFill/>
          <a:ln w="9525">
            <a:noFill/>
            <a:miter lim="800000"/>
            <a:headEnd/>
            <a:tailEnd/>
          </a:ln>
        </p:spPr>
      </p:pic>
      <p:sp>
        <p:nvSpPr>
          <p:cNvPr id="8" name="Text Box 10"/>
          <p:cNvSpPr txBox="1">
            <a:spLocks noChangeArrowheads="1"/>
          </p:cNvSpPr>
          <p:nvPr userDrawn="1"/>
        </p:nvSpPr>
        <p:spPr bwMode="auto">
          <a:xfrm>
            <a:off x="0" y="6580188"/>
            <a:ext cx="9144000" cy="276225"/>
          </a:xfrm>
          <a:prstGeom prst="rect">
            <a:avLst/>
          </a:prstGeom>
          <a:solidFill>
            <a:srgbClr val="B20600"/>
          </a:solidFill>
          <a:ln w="9525">
            <a:noFill/>
            <a:miter lim="800000"/>
            <a:headEnd/>
            <a:tailEnd/>
          </a:ln>
          <a:effectLst/>
        </p:spPr>
        <p:txBody>
          <a:bodyPr>
            <a:spAutoFit/>
          </a:bodyPr>
          <a:lstStyle>
            <a:lvl1pPr eaLnBrk="0" hangingPunct="0">
              <a:defRPr sz="2400">
                <a:solidFill>
                  <a:schemeClr val="tx1"/>
                </a:solidFill>
                <a:latin typeface="Times" charset="0"/>
                <a:ea typeface="ＭＳ Ｐゴシック" charset="-128"/>
              </a:defRPr>
            </a:lvl1pPr>
            <a:lvl2pPr marL="37931725" indent="-37474525" eaLnBrk="0" hangingPunct="0">
              <a:defRPr sz="2400">
                <a:solidFill>
                  <a:schemeClr val="tx1"/>
                </a:solidFill>
                <a:latin typeface="Times" charset="0"/>
                <a:ea typeface="ＭＳ Ｐゴシック" charset="-128"/>
              </a:defRPr>
            </a:lvl2pPr>
            <a:lvl3pPr eaLnBrk="0" hangingPunct="0">
              <a:defRPr sz="2400">
                <a:solidFill>
                  <a:schemeClr val="tx1"/>
                </a:solidFill>
                <a:latin typeface="Times" charset="0"/>
                <a:ea typeface="ＭＳ Ｐゴシック" charset="-128"/>
              </a:defRPr>
            </a:lvl3pPr>
            <a:lvl4pPr eaLnBrk="0" hangingPunct="0">
              <a:defRPr sz="2400">
                <a:solidFill>
                  <a:schemeClr val="tx1"/>
                </a:solidFill>
                <a:latin typeface="Times" charset="0"/>
                <a:ea typeface="ＭＳ Ｐゴシック" charset="-128"/>
              </a:defRPr>
            </a:lvl4pPr>
            <a:lvl5pPr eaLnBrk="0" hangingPunct="0">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defRPr/>
            </a:pPr>
            <a:r>
              <a:rPr lang="en-US" sz="1200" b="1" smtClean="0">
                <a:solidFill>
                  <a:schemeClr val="bg1"/>
                </a:solidFill>
                <a:latin typeface="Verdana" charset="0"/>
              </a:rPr>
              <a:t>Christoffel-Blindenmission (CBM)	</a:t>
            </a:r>
            <a:endParaRPr lang="en-US" b="1" smtClean="0"/>
          </a:p>
        </p:txBody>
      </p:sp>
      <p:sp>
        <p:nvSpPr>
          <p:cNvPr id="2" name="Titel 1"/>
          <p:cNvSpPr>
            <a:spLocks noGrp="1"/>
          </p:cNvSpPr>
          <p:nvPr>
            <p:ph type="title"/>
          </p:nvPr>
        </p:nvSpPr>
        <p:spPr>
          <a:xfrm>
            <a:off x="685800" y="609600"/>
            <a:ext cx="60960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648200" y="1981200"/>
            <a:ext cx="3810000" cy="4114800"/>
          </a:xfrm>
        </p:spPr>
        <p:txBody>
          <a:bodyPr/>
          <a:lstStyle/>
          <a:p>
            <a:pPr lvl="0"/>
            <a:endParaRPr lang="de-DE" noProof="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3" name="Bildplatzhalter 2"/>
          <p:cNvSpPr>
            <a:spLocks noGrp="1"/>
          </p:cNvSpPr>
          <p:nvPr>
            <p:ph type="pic" idx="10"/>
          </p:nvPr>
        </p:nvSpPr>
        <p:spPr>
          <a:xfrm>
            <a:off x="5572132" y="3786190"/>
            <a:ext cx="3000396" cy="2643206"/>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2"/>
          <p:cNvSpPr>
            <a:spLocks noGrp="1"/>
          </p:cNvSpPr>
          <p:nvPr>
            <p:ph type="body" sz="half" idx="1"/>
          </p:nvPr>
        </p:nvSpPr>
        <p:spPr>
          <a:xfrm>
            <a:off x="571472" y="3786190"/>
            <a:ext cx="4929222" cy="2643206"/>
          </a:xfrm>
        </p:spPr>
        <p:txBody>
          <a:bodyPr/>
          <a:lstStyle>
            <a:lvl3pPr>
              <a:buNone/>
              <a:defRPr/>
            </a:lvl3pPr>
            <a:lvl4pPr>
              <a:buNone/>
              <a:defRPr/>
            </a:lvl4pPr>
            <a:lvl5pPr>
              <a:buNone/>
              <a:defRPr/>
            </a:lvl5pPr>
          </a:lstStyle>
          <a:p>
            <a:pPr lvl="0"/>
            <a:r>
              <a:rPr lang="de-DE" dirty="0" smtClean="0"/>
              <a:t>Textmasterformate durch Klicken bearbeiten</a:t>
            </a:r>
          </a:p>
          <a:p>
            <a:pPr lvl="1"/>
            <a:r>
              <a:rPr lang="de-DE" dirty="0" smtClean="0"/>
              <a:t>Zweite Ebene</a:t>
            </a:r>
          </a:p>
        </p:txBody>
      </p:sp>
      <p:sp>
        <p:nvSpPr>
          <p:cNvPr id="2" name="Titel 1"/>
          <p:cNvSpPr>
            <a:spLocks noGrp="1"/>
          </p:cNvSpPr>
          <p:nvPr>
            <p:ph type="title"/>
          </p:nvPr>
        </p:nvSpPr>
        <p:spPr>
          <a:xfrm>
            <a:off x="2071670" y="500042"/>
            <a:ext cx="5000643" cy="962025"/>
          </a:xfrm>
        </p:spPr>
        <p:txBody>
          <a:bodyPr/>
          <a:lstStyle>
            <a:lvl1pPr algn="ctr">
              <a:defRPr/>
            </a:lvl1pPr>
          </a:lstStyle>
          <a:p>
            <a:r>
              <a:rPr lang="de-DE" dirty="0" smtClean="0"/>
              <a:t>Titelmasterformat durch Klicken bearbeiten</a:t>
            </a:r>
            <a:endParaRPr lang="de-DE" dirty="0"/>
          </a:p>
        </p:txBody>
      </p:sp>
      <p:sp>
        <p:nvSpPr>
          <p:cNvPr id="9" name="Textplatzhalter 2"/>
          <p:cNvSpPr>
            <a:spLocks noGrp="1"/>
          </p:cNvSpPr>
          <p:nvPr>
            <p:ph type="body" sz="half" idx="11"/>
          </p:nvPr>
        </p:nvSpPr>
        <p:spPr>
          <a:xfrm>
            <a:off x="571472" y="3071810"/>
            <a:ext cx="8001056" cy="642942"/>
          </a:xfrm>
        </p:spPr>
        <p:txBody>
          <a:bodyPr/>
          <a:lstStyle>
            <a:lvl1pPr>
              <a:buNone/>
              <a:defRPr b="1"/>
            </a:lvl1pPr>
            <a:lvl3pPr>
              <a:buNone/>
              <a:defRPr/>
            </a:lvl3pPr>
            <a:lvl4pPr>
              <a:buNone/>
              <a:defRPr/>
            </a:lvl4pPr>
            <a:lvl5pPr>
              <a:buNone/>
              <a:defRPr/>
            </a:lvl5pPr>
          </a:lstStyle>
          <a:p>
            <a:pPr lvl="0"/>
            <a:endParaRPr lang="de-DE" dirty="0" smtClean="0"/>
          </a:p>
        </p:txBody>
      </p:sp>
      <p:sp>
        <p:nvSpPr>
          <p:cNvPr id="10" name="Textplatzhalter 2"/>
          <p:cNvSpPr>
            <a:spLocks noGrp="1"/>
          </p:cNvSpPr>
          <p:nvPr>
            <p:ph type="body" sz="half" idx="12"/>
          </p:nvPr>
        </p:nvSpPr>
        <p:spPr>
          <a:xfrm>
            <a:off x="571472" y="1928802"/>
            <a:ext cx="8001056" cy="1000132"/>
          </a:xfrm>
        </p:spPr>
        <p:txBody>
          <a:bodyPr/>
          <a:lstStyle>
            <a:lvl1pPr>
              <a:buNone/>
              <a:defRPr b="1"/>
            </a:lvl1pPr>
            <a:lvl3pPr>
              <a:buNone/>
              <a:defRPr/>
            </a:lvl3pPr>
            <a:lvl4pPr>
              <a:buNone/>
              <a:defRPr/>
            </a:lvl4pPr>
            <a:lvl5pPr>
              <a:buNone/>
              <a:defRPr/>
            </a:lvl5pPr>
          </a:lstStyle>
          <a:p>
            <a:pPr lvl="0"/>
            <a:endParaRPr lang="de-DE" dirty="0" smtClean="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1187624" y="5486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609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34" name="Text Box 10"/>
          <p:cNvSpPr txBox="1">
            <a:spLocks noChangeArrowheads="1"/>
          </p:cNvSpPr>
          <p:nvPr/>
        </p:nvSpPr>
        <p:spPr bwMode="auto">
          <a:xfrm>
            <a:off x="0" y="6580188"/>
            <a:ext cx="9144000" cy="276225"/>
          </a:xfrm>
          <a:prstGeom prst="rect">
            <a:avLst/>
          </a:prstGeom>
          <a:solidFill>
            <a:srgbClr val="B20600"/>
          </a:solidFill>
          <a:ln w="9525">
            <a:noFill/>
            <a:miter lim="800000"/>
            <a:headEnd/>
            <a:tailEnd/>
          </a:ln>
          <a:effectLst/>
        </p:spPr>
        <p:txBody>
          <a:bodyPr>
            <a:spAutoFit/>
          </a:bodyPr>
          <a:lstStyle>
            <a:lvl1pPr eaLnBrk="0" hangingPunct="0">
              <a:defRPr sz="2400">
                <a:solidFill>
                  <a:schemeClr val="tx1"/>
                </a:solidFill>
                <a:latin typeface="Times" charset="0"/>
                <a:ea typeface="ＭＳ Ｐゴシック" charset="-128"/>
              </a:defRPr>
            </a:lvl1pPr>
            <a:lvl2pPr marL="37931725" indent="-37474525" eaLnBrk="0" hangingPunct="0">
              <a:defRPr sz="2400">
                <a:solidFill>
                  <a:schemeClr val="tx1"/>
                </a:solidFill>
                <a:latin typeface="Times" charset="0"/>
                <a:ea typeface="ＭＳ Ｐゴシック" charset="-128"/>
              </a:defRPr>
            </a:lvl2pPr>
            <a:lvl3pPr eaLnBrk="0" hangingPunct="0">
              <a:defRPr sz="2400">
                <a:solidFill>
                  <a:schemeClr val="tx1"/>
                </a:solidFill>
                <a:latin typeface="Times" charset="0"/>
                <a:ea typeface="ＭＳ Ｐゴシック" charset="-128"/>
              </a:defRPr>
            </a:lvl3pPr>
            <a:lvl4pPr eaLnBrk="0" hangingPunct="0">
              <a:defRPr sz="2400">
                <a:solidFill>
                  <a:schemeClr val="tx1"/>
                </a:solidFill>
                <a:latin typeface="Times" charset="0"/>
                <a:ea typeface="ＭＳ Ｐゴシック" charset="-128"/>
              </a:defRPr>
            </a:lvl4pPr>
            <a:lvl5pPr eaLnBrk="0" hangingPunct="0">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spcBef>
                <a:spcPct val="50000"/>
              </a:spcBef>
              <a:defRPr/>
            </a:pPr>
            <a:r>
              <a:rPr lang="en-US" sz="1200" b="1" smtClean="0">
                <a:solidFill>
                  <a:schemeClr val="bg1"/>
                </a:solidFill>
                <a:latin typeface="Verdana" charset="0"/>
              </a:rPr>
              <a:t>Christoffel-Blindenmission (CBM)	          			</a:t>
            </a:r>
            <a:endParaRPr lang="en-US" b="1" smtClean="0"/>
          </a:p>
        </p:txBody>
      </p:sp>
      <p:sp>
        <p:nvSpPr>
          <p:cNvPr id="1029" name="Line 14"/>
          <p:cNvSpPr>
            <a:spLocks noChangeShapeType="1"/>
          </p:cNvSpPr>
          <p:nvPr/>
        </p:nvSpPr>
        <p:spPr bwMode="auto">
          <a:xfrm>
            <a:off x="0" y="6553200"/>
            <a:ext cx="9144000" cy="0"/>
          </a:xfrm>
          <a:prstGeom prst="line">
            <a:avLst/>
          </a:prstGeom>
          <a:noFill/>
          <a:ln w="57150">
            <a:solidFill>
              <a:srgbClr val="F5AA00"/>
            </a:solidFill>
            <a:round/>
            <a:headEnd/>
            <a:tailEnd/>
          </a:ln>
        </p:spPr>
        <p:txBody>
          <a:bodyPr wrap="none" anchor="ctr"/>
          <a:lstStyle/>
          <a:p>
            <a:pPr>
              <a:defRPr/>
            </a:pPr>
            <a:endParaRPr lang="de-DE"/>
          </a:p>
        </p:txBody>
      </p:sp>
      <p:pic>
        <p:nvPicPr>
          <p:cNvPr id="1030" name="Picture 20" descr="CBM Logo in rot und gelb auf weißem Hintergrund. Es zeigt den Namen, cbm und den Slogan „Gemeinsam mehr erreichen“ in rot, und ein Symbol, das in roten und gelben Punkten einen Globus sowie ein Kreuz darstellt."/>
          <p:cNvPicPr>
            <a:picLocks noChangeAspect="1" noChangeArrowheads="1"/>
          </p:cNvPicPr>
          <p:nvPr userDrawn="1"/>
        </p:nvPicPr>
        <p:blipFill>
          <a:blip r:embed="rId15"/>
          <a:srcRect/>
          <a:stretch>
            <a:fillRect/>
          </a:stretch>
        </p:blipFill>
        <p:spPr bwMode="auto">
          <a:xfrm>
            <a:off x="0" y="0"/>
            <a:ext cx="9144000" cy="1674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38"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9" r:id="rId12"/>
    <p:sldLayoutId id="2147484240" r:id="rId13"/>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800" b="1">
          <a:solidFill>
            <a:srgbClr val="B20600"/>
          </a:solidFill>
          <a:latin typeface="+mj-lt"/>
          <a:ea typeface="ＭＳ Ｐゴシック" pitchFamily="-106" charset="-128"/>
          <a:cs typeface="ＭＳ Ｐゴシック" pitchFamily="-107" charset="-128"/>
        </a:defRPr>
      </a:lvl1pPr>
      <a:lvl2pPr algn="l" rtl="0" eaLnBrk="0" fontAlgn="base" hangingPunct="0">
        <a:spcBef>
          <a:spcPct val="0"/>
        </a:spcBef>
        <a:spcAft>
          <a:spcPct val="0"/>
        </a:spcAft>
        <a:defRPr sz="2800" b="1">
          <a:solidFill>
            <a:srgbClr val="B20600"/>
          </a:solidFill>
          <a:latin typeface="Verdana" pitchFamily="-106" charset="0"/>
          <a:ea typeface="ＭＳ Ｐゴシック" pitchFamily="-106" charset="-128"/>
          <a:cs typeface="ＭＳ Ｐゴシック" pitchFamily="-107" charset="-128"/>
        </a:defRPr>
      </a:lvl2pPr>
      <a:lvl3pPr algn="l" rtl="0" eaLnBrk="0" fontAlgn="base" hangingPunct="0">
        <a:spcBef>
          <a:spcPct val="0"/>
        </a:spcBef>
        <a:spcAft>
          <a:spcPct val="0"/>
        </a:spcAft>
        <a:defRPr sz="2800" b="1">
          <a:solidFill>
            <a:srgbClr val="B20600"/>
          </a:solidFill>
          <a:latin typeface="Verdana" pitchFamily="-106" charset="0"/>
          <a:ea typeface="ＭＳ Ｐゴシック" pitchFamily="-106" charset="-128"/>
          <a:cs typeface="ＭＳ Ｐゴシック" pitchFamily="-107" charset="-128"/>
        </a:defRPr>
      </a:lvl3pPr>
      <a:lvl4pPr algn="l" rtl="0" eaLnBrk="0" fontAlgn="base" hangingPunct="0">
        <a:spcBef>
          <a:spcPct val="0"/>
        </a:spcBef>
        <a:spcAft>
          <a:spcPct val="0"/>
        </a:spcAft>
        <a:defRPr sz="2800" b="1">
          <a:solidFill>
            <a:srgbClr val="B20600"/>
          </a:solidFill>
          <a:latin typeface="Verdana" pitchFamily="-106" charset="0"/>
          <a:ea typeface="ＭＳ Ｐゴシック" pitchFamily="-106" charset="-128"/>
          <a:cs typeface="ＭＳ Ｐゴシック" pitchFamily="-107" charset="-128"/>
        </a:defRPr>
      </a:lvl4pPr>
      <a:lvl5pPr algn="l" rtl="0" eaLnBrk="0" fontAlgn="base" hangingPunct="0">
        <a:spcBef>
          <a:spcPct val="0"/>
        </a:spcBef>
        <a:spcAft>
          <a:spcPct val="0"/>
        </a:spcAft>
        <a:defRPr sz="2800" b="1">
          <a:solidFill>
            <a:srgbClr val="B20600"/>
          </a:solidFill>
          <a:latin typeface="Verdana" pitchFamily="-106" charset="0"/>
          <a:ea typeface="ＭＳ Ｐゴシック" pitchFamily="-106" charset="-128"/>
          <a:cs typeface="ＭＳ Ｐゴシック" pitchFamily="-107" charset="-128"/>
        </a:defRPr>
      </a:lvl5pPr>
      <a:lvl6pPr marL="457200" algn="l" rtl="0" fontAlgn="base">
        <a:spcBef>
          <a:spcPct val="0"/>
        </a:spcBef>
        <a:spcAft>
          <a:spcPct val="0"/>
        </a:spcAft>
        <a:defRPr sz="2800" b="1">
          <a:solidFill>
            <a:srgbClr val="B20600"/>
          </a:solidFill>
          <a:latin typeface="Verdana" pitchFamily="-106" charset="0"/>
        </a:defRPr>
      </a:lvl6pPr>
      <a:lvl7pPr marL="914400" algn="l" rtl="0" fontAlgn="base">
        <a:spcBef>
          <a:spcPct val="0"/>
        </a:spcBef>
        <a:spcAft>
          <a:spcPct val="0"/>
        </a:spcAft>
        <a:defRPr sz="2800" b="1">
          <a:solidFill>
            <a:srgbClr val="B20600"/>
          </a:solidFill>
          <a:latin typeface="Verdana" pitchFamily="-106" charset="0"/>
        </a:defRPr>
      </a:lvl7pPr>
      <a:lvl8pPr marL="1371600" algn="l" rtl="0" fontAlgn="base">
        <a:spcBef>
          <a:spcPct val="0"/>
        </a:spcBef>
        <a:spcAft>
          <a:spcPct val="0"/>
        </a:spcAft>
        <a:defRPr sz="2800" b="1">
          <a:solidFill>
            <a:srgbClr val="B20600"/>
          </a:solidFill>
          <a:latin typeface="Verdana" pitchFamily="-106" charset="0"/>
        </a:defRPr>
      </a:lvl8pPr>
      <a:lvl9pPr marL="1828800" algn="l" rtl="0" fontAlgn="base">
        <a:spcBef>
          <a:spcPct val="0"/>
        </a:spcBef>
        <a:spcAft>
          <a:spcPct val="0"/>
        </a:spcAft>
        <a:defRPr sz="2800" b="1">
          <a:solidFill>
            <a:srgbClr val="B20600"/>
          </a:solidFill>
          <a:latin typeface="Verdana" pitchFamily="-106" charset="0"/>
        </a:defRPr>
      </a:lvl9pPr>
    </p:titleStyle>
    <p:bodyStyle>
      <a:lvl1pPr marL="342900" indent="-342900" algn="l" rtl="0" eaLnBrk="0" fontAlgn="base" hangingPunct="0">
        <a:spcBef>
          <a:spcPct val="20000"/>
        </a:spcBef>
        <a:spcAft>
          <a:spcPct val="0"/>
        </a:spcAft>
        <a:buClr>
          <a:srgbClr val="F5AA00"/>
        </a:buClr>
        <a:buFont typeface="Times" charset="0"/>
        <a:buChar char="•"/>
        <a:defRPr>
          <a:solidFill>
            <a:schemeClr val="tx1"/>
          </a:solidFill>
          <a:latin typeface="+mn-lt"/>
          <a:ea typeface="ＭＳ Ｐゴシック" pitchFamily="-106" charset="-128"/>
          <a:cs typeface="ＭＳ Ｐゴシック" pitchFamily="-107" charset="-128"/>
        </a:defRPr>
      </a:lvl1pPr>
      <a:lvl2pPr marL="742950" indent="-285750" algn="l" rtl="0" eaLnBrk="0" fontAlgn="base" hangingPunct="0">
        <a:spcBef>
          <a:spcPct val="20000"/>
        </a:spcBef>
        <a:spcAft>
          <a:spcPct val="0"/>
        </a:spcAft>
        <a:buClr>
          <a:srgbClr val="F5AA00"/>
        </a:buClr>
        <a:buFont typeface="Times" charset="0"/>
        <a:buChar char="•"/>
        <a:defRPr>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rgbClr val="F5AA00"/>
        </a:buClr>
        <a:buFont typeface="Times" charset="0"/>
        <a:buChar char="•"/>
        <a:defRPr>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rgbClr val="F5AA00"/>
        </a:buClr>
        <a:buFont typeface="Times" charset="0"/>
        <a:buChar char="•"/>
        <a:defRPr>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rgbClr val="F5AA00"/>
        </a:buClr>
        <a:buFont typeface="Times" charset="0"/>
        <a:buChar char="•"/>
        <a:defRPr>
          <a:solidFill>
            <a:schemeClr val="tx1"/>
          </a:solidFill>
          <a:latin typeface="+mn-lt"/>
          <a:ea typeface="ＭＳ Ｐゴシック" pitchFamily="-106" charset="-128"/>
        </a:defRPr>
      </a:lvl5pPr>
      <a:lvl6pPr marL="2514600" indent="-228600" algn="l" rtl="0" fontAlgn="base">
        <a:spcBef>
          <a:spcPct val="20000"/>
        </a:spcBef>
        <a:spcAft>
          <a:spcPct val="0"/>
        </a:spcAft>
        <a:buClr>
          <a:srgbClr val="F5AA00"/>
        </a:buClr>
        <a:buFont typeface="Times" pitchFamily="-106" charset="0"/>
        <a:buChar char="•"/>
        <a:defRPr>
          <a:solidFill>
            <a:schemeClr val="tx1"/>
          </a:solidFill>
          <a:latin typeface="+mn-lt"/>
          <a:ea typeface="ＭＳ Ｐゴシック" pitchFamily="-106" charset="-128"/>
        </a:defRPr>
      </a:lvl6pPr>
      <a:lvl7pPr marL="2971800" indent="-228600" algn="l" rtl="0" fontAlgn="base">
        <a:spcBef>
          <a:spcPct val="20000"/>
        </a:spcBef>
        <a:spcAft>
          <a:spcPct val="0"/>
        </a:spcAft>
        <a:buClr>
          <a:srgbClr val="F5AA00"/>
        </a:buClr>
        <a:buFont typeface="Times" pitchFamily="-106" charset="0"/>
        <a:buChar char="•"/>
        <a:defRPr>
          <a:solidFill>
            <a:schemeClr val="tx1"/>
          </a:solidFill>
          <a:latin typeface="+mn-lt"/>
          <a:ea typeface="ＭＳ Ｐゴシック" pitchFamily="-106" charset="-128"/>
        </a:defRPr>
      </a:lvl7pPr>
      <a:lvl8pPr marL="3429000" indent="-228600" algn="l" rtl="0" fontAlgn="base">
        <a:spcBef>
          <a:spcPct val="20000"/>
        </a:spcBef>
        <a:spcAft>
          <a:spcPct val="0"/>
        </a:spcAft>
        <a:buClr>
          <a:srgbClr val="F5AA00"/>
        </a:buClr>
        <a:buFont typeface="Times" pitchFamily="-106" charset="0"/>
        <a:buChar char="•"/>
        <a:defRPr>
          <a:solidFill>
            <a:schemeClr val="tx1"/>
          </a:solidFill>
          <a:latin typeface="+mn-lt"/>
          <a:ea typeface="ＭＳ Ｐゴシック" pitchFamily="-106" charset="-128"/>
        </a:defRPr>
      </a:lvl8pPr>
      <a:lvl9pPr marL="3886200" indent="-228600" algn="l" rtl="0" fontAlgn="base">
        <a:spcBef>
          <a:spcPct val="20000"/>
        </a:spcBef>
        <a:spcAft>
          <a:spcPct val="0"/>
        </a:spcAft>
        <a:buClr>
          <a:srgbClr val="F5AA00"/>
        </a:buClr>
        <a:buFont typeface="Times" pitchFamily="-106" charset="0"/>
        <a:buChar char="•"/>
        <a:defRPr>
          <a:solidFill>
            <a:schemeClr val="tx1"/>
          </a:solidFill>
          <a:latin typeface="+mn-lt"/>
          <a:ea typeface="ＭＳ Ｐゴシック" pitchFamily="-106"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lstStyle/>
          <a:p>
            <a:r>
              <a:rPr lang="de-DE" altLang="de-DE" smtClean="0">
                <a:ea typeface="ＭＳ Ｐゴシック" charset="-128"/>
              </a:rPr>
              <a:t>            </a:t>
            </a:r>
            <a:r>
              <a:rPr lang="de-DE" altLang="de-DE" sz="3200" smtClean="0">
                <a:ea typeface="ＭＳ Ｐゴシック" charset="-128"/>
              </a:rPr>
              <a:t>erfolgreiche                      </a:t>
            </a:r>
            <a:br>
              <a:rPr lang="de-DE" altLang="de-DE" sz="3200" smtClean="0">
                <a:ea typeface="ＭＳ Ｐゴシック" charset="-128"/>
              </a:rPr>
            </a:br>
            <a:r>
              <a:rPr lang="de-DE" altLang="de-DE" sz="3200" smtClean="0">
                <a:ea typeface="ＭＳ Ｐゴシック" charset="-128"/>
              </a:rPr>
              <a:t>        Zusammenarbeit</a:t>
            </a:r>
          </a:p>
        </p:txBody>
      </p:sp>
      <p:sp>
        <p:nvSpPr>
          <p:cNvPr id="5123" name="Textplatzhalter 2"/>
          <p:cNvSpPr>
            <a:spLocks noGrp="1"/>
          </p:cNvSpPr>
          <p:nvPr>
            <p:ph type="body" sz="half" idx="1"/>
          </p:nvPr>
        </p:nvSpPr>
        <p:spPr/>
        <p:txBody>
          <a:bodyPr/>
          <a:lstStyle/>
          <a:p>
            <a:r>
              <a:rPr lang="en-US" altLang="de-DE" sz="2400" smtClean="0">
                <a:ea typeface="ＭＳ Ｐゴシック" charset="-128"/>
              </a:rPr>
              <a:t>Nothilfemaßnahmen in: </a:t>
            </a:r>
            <a:br>
              <a:rPr lang="en-US" altLang="de-DE" sz="2400" smtClean="0">
                <a:ea typeface="ＭＳ Ｐゴシック" charset="-128"/>
              </a:rPr>
            </a:br>
            <a:r>
              <a:rPr lang="en-US" altLang="de-DE" sz="2400" smtClean="0">
                <a:ea typeface="ＭＳ Ｐゴシック" charset="-128"/>
              </a:rPr>
              <a:t>Sri Lanka, Indonesien, Bangladesh, Haiti, Pakistan, Philippinen </a:t>
            </a:r>
            <a:br>
              <a:rPr lang="en-US" altLang="de-DE" sz="2400" smtClean="0">
                <a:ea typeface="ＭＳ Ｐゴシック" charset="-128"/>
              </a:rPr>
            </a:br>
            <a:r>
              <a:rPr lang="en-US" altLang="de-DE" sz="2400" smtClean="0">
                <a:ea typeface="ＭＳ Ｐゴシック" charset="-128"/>
              </a:rPr>
              <a:t/>
            </a:r>
            <a:br>
              <a:rPr lang="en-US" altLang="de-DE" sz="2400" smtClean="0">
                <a:ea typeface="ＭＳ Ｐゴシック" charset="-128"/>
              </a:rPr>
            </a:br>
            <a:r>
              <a:rPr lang="en-US" altLang="de-DE" sz="2400" smtClean="0">
                <a:ea typeface="ＭＳ Ｐゴシック" charset="-128"/>
              </a:rPr>
              <a:t>Förderung durch Bensheim hilft</a:t>
            </a:r>
            <a:br>
              <a:rPr lang="en-US" altLang="de-DE" sz="2400" smtClean="0">
                <a:ea typeface="ＭＳ Ｐゴシック" charset="-128"/>
              </a:rPr>
            </a:br>
            <a:r>
              <a:rPr lang="en-US" altLang="de-DE" sz="2400" smtClean="0">
                <a:ea typeface="ＭＳ Ｐゴシック" charset="-128"/>
              </a:rPr>
              <a:t>rund 260.000 Euro</a:t>
            </a:r>
            <a:endParaRPr lang="de-DE" altLang="de-DE" sz="2400" smtClean="0">
              <a:ea typeface="ＭＳ Ｐゴシック" charset="-128"/>
            </a:endParaRPr>
          </a:p>
        </p:txBody>
      </p:sp>
      <p:pic>
        <p:nvPicPr>
          <p:cNvPr id="5124"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5125" name="Picture 2" descr="F:\Roennau\Präsentation BH\Pakistan-10-027.jpg"/>
          <p:cNvPicPr>
            <a:picLocks noGrp="1" noChangeAspect="1" noChangeArrowheads="1"/>
          </p:cNvPicPr>
          <p:nvPr>
            <p:ph type="clipArt" sz="half" idx="2"/>
          </p:nvPr>
        </p:nvPicPr>
        <p:blipFill>
          <a:blip r:embed="rId3"/>
          <a:srcRect/>
          <a:stretch>
            <a:fillRect/>
          </a:stretch>
        </p:blipFill>
        <p:spPr>
          <a:xfrm>
            <a:off x="4648200" y="2767013"/>
            <a:ext cx="3810000" cy="2543175"/>
          </a:xfr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4339" name="Textplatzhalter 2"/>
          <p:cNvSpPr>
            <a:spLocks noGrp="1"/>
          </p:cNvSpPr>
          <p:nvPr>
            <p:ph type="body" sz="half" idx="1"/>
          </p:nvPr>
        </p:nvSpPr>
        <p:spPr/>
        <p:txBody>
          <a:bodyPr/>
          <a:lstStyle/>
          <a:p>
            <a:r>
              <a:rPr lang="de-DE" altLang="de-DE" sz="2000" smtClean="0">
                <a:ea typeface="ＭＳ Ｐゴシック" charset="-128"/>
              </a:rPr>
              <a:t>Phase 3</a:t>
            </a:r>
          </a:p>
          <a:p>
            <a:pPr>
              <a:buFont typeface="Times" charset="0"/>
              <a:buNone/>
            </a:pPr>
            <a:r>
              <a:rPr lang="de-DE" altLang="de-DE" sz="2000" smtClean="0">
                <a:ea typeface="ＭＳ Ｐゴシック" charset="-128"/>
              </a:rPr>
              <a:t>    Einrichtung von insg. 157 Anlaufstellen in Provinzkrankenhäusern für traumatisierte Menschen</a:t>
            </a:r>
          </a:p>
          <a:p>
            <a:pPr>
              <a:buFont typeface="Times" charset="0"/>
              <a:buNone/>
            </a:pPr>
            <a:endParaRPr lang="de-DE" altLang="de-DE" sz="2000" smtClean="0">
              <a:ea typeface="ＭＳ Ｐゴシック" charset="-128"/>
            </a:endParaRPr>
          </a:p>
          <a:p>
            <a:r>
              <a:rPr lang="de-DE" altLang="de-DE" sz="2000" smtClean="0">
                <a:ea typeface="ＭＳ Ｐゴシック" charset="-128"/>
              </a:rPr>
              <a:t>Neubau von sturmsicheren Häusern </a:t>
            </a:r>
          </a:p>
          <a:p>
            <a:pPr>
              <a:buFont typeface="Times" charset="0"/>
              <a:buNone/>
            </a:pPr>
            <a:endParaRPr lang="de-DE" altLang="de-DE" smtClean="0">
              <a:ea typeface="ＭＳ Ｐゴシック" charset="-128"/>
            </a:endParaRPr>
          </a:p>
        </p:txBody>
      </p:sp>
      <p:pic>
        <p:nvPicPr>
          <p:cNvPr id="14340"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14341" name="Picture 2"/>
          <p:cNvPicPr>
            <a:picLocks noChangeAspect="1" noChangeArrowheads="1"/>
          </p:cNvPicPr>
          <p:nvPr/>
        </p:nvPicPr>
        <p:blipFill>
          <a:blip r:embed="rId3"/>
          <a:srcRect/>
          <a:stretch>
            <a:fillRect/>
          </a:stretch>
        </p:blipFill>
        <p:spPr bwMode="auto">
          <a:xfrm>
            <a:off x="4572000" y="2205038"/>
            <a:ext cx="446405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5363" name="Textplatzhalter 2"/>
          <p:cNvSpPr>
            <a:spLocks noGrp="1"/>
          </p:cNvSpPr>
          <p:nvPr>
            <p:ph type="body" sz="half" idx="1"/>
          </p:nvPr>
        </p:nvSpPr>
        <p:spPr>
          <a:xfrm>
            <a:off x="741363" y="1989138"/>
            <a:ext cx="3810000" cy="4114800"/>
          </a:xfrm>
        </p:spPr>
        <p:txBody>
          <a:bodyPr/>
          <a:lstStyle/>
          <a:p>
            <a:pPr>
              <a:buFont typeface="Times" charset="0"/>
              <a:buNone/>
            </a:pPr>
            <a:endParaRPr lang="de-DE" altLang="de-DE" smtClean="0">
              <a:ea typeface="ＭＳ Ｐゴシック" charset="-128"/>
            </a:endParaRPr>
          </a:p>
        </p:txBody>
      </p:sp>
      <p:pic>
        <p:nvPicPr>
          <p:cNvPr id="15364"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sp>
        <p:nvSpPr>
          <p:cNvPr id="15365" name="ClipArt-Platzhalter 1"/>
          <p:cNvSpPr>
            <a:spLocks noGrp="1" noTextEdit="1"/>
          </p:cNvSpPr>
          <p:nvPr>
            <p:ph type="clipArt" sz="half" idx="2"/>
          </p:nvPr>
        </p:nvSpPr>
        <p:spPr>
          <a:xfrm>
            <a:off x="4648200" y="4681538"/>
            <a:ext cx="2803525" cy="1414462"/>
          </a:xfrm>
        </p:spPr>
      </p:sp>
      <p:pic>
        <p:nvPicPr>
          <p:cNvPr id="15366" name="Picture 2"/>
          <p:cNvPicPr>
            <a:picLocks noChangeAspect="1" noChangeArrowheads="1"/>
          </p:cNvPicPr>
          <p:nvPr/>
        </p:nvPicPr>
        <p:blipFill>
          <a:blip r:embed="rId3"/>
          <a:srcRect/>
          <a:stretch>
            <a:fillRect/>
          </a:stretch>
        </p:blipFill>
        <p:spPr bwMode="auto">
          <a:xfrm>
            <a:off x="468313" y="1787525"/>
            <a:ext cx="7920037" cy="437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Tropensturm Washi</a:t>
            </a:r>
          </a:p>
        </p:txBody>
      </p:sp>
      <p:sp>
        <p:nvSpPr>
          <p:cNvPr id="6147" name="Textplatzhalter 2"/>
          <p:cNvSpPr>
            <a:spLocks noGrp="1"/>
          </p:cNvSpPr>
          <p:nvPr>
            <p:ph type="body" sz="half" idx="1"/>
          </p:nvPr>
        </p:nvSpPr>
        <p:spPr>
          <a:xfrm>
            <a:off x="684213" y="1989138"/>
            <a:ext cx="3810000" cy="4114800"/>
          </a:xfrm>
        </p:spPr>
        <p:txBody>
          <a:bodyPr/>
          <a:lstStyle/>
          <a:p>
            <a:r>
              <a:rPr lang="de-DE" altLang="de-DE" sz="2400" smtClean="0">
                <a:ea typeface="ＭＳ Ｐゴシック" charset="-128"/>
              </a:rPr>
              <a:t>Nach dem Tropensturm Washi vom 15.12.2011 startet CBM mit Projektpartner „Foundation for TheseAbled Persons“ (FTI) ein Hausbauprojekt mit zunächst 40 MmB </a:t>
            </a:r>
          </a:p>
          <a:p>
            <a:endParaRPr lang="de-DE" altLang="de-DE" sz="2400" smtClean="0">
              <a:ea typeface="ＭＳ Ｐゴシック" charset="-128"/>
            </a:endParaRPr>
          </a:p>
        </p:txBody>
      </p:sp>
      <p:sp>
        <p:nvSpPr>
          <p:cNvPr id="6148" name="ClipArt-Platzhalter 3"/>
          <p:cNvSpPr>
            <a:spLocks noGrp="1" noTextEdit="1"/>
          </p:cNvSpPr>
          <p:nvPr>
            <p:ph type="clipArt" sz="half" idx="2"/>
          </p:nvPr>
        </p:nvSpPr>
        <p:spPr>
          <a:xfrm>
            <a:off x="4643438" y="1981200"/>
            <a:ext cx="3814762" cy="2887663"/>
          </a:xfrm>
        </p:spPr>
      </p:sp>
      <p:pic>
        <p:nvPicPr>
          <p:cNvPr id="6149"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6150" name="Picture 7"/>
          <p:cNvPicPr>
            <a:picLocks noChangeAspect="1" noChangeArrowheads="1"/>
          </p:cNvPicPr>
          <p:nvPr/>
        </p:nvPicPr>
        <p:blipFill>
          <a:blip r:embed="rId3"/>
          <a:srcRect/>
          <a:stretch>
            <a:fillRect/>
          </a:stretch>
        </p:blipFill>
        <p:spPr bwMode="auto">
          <a:xfrm>
            <a:off x="4643438" y="1989138"/>
            <a:ext cx="4527550" cy="3455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Tropensturm Washi</a:t>
            </a:r>
          </a:p>
        </p:txBody>
      </p:sp>
      <p:sp>
        <p:nvSpPr>
          <p:cNvPr id="7171" name="Textplatzhalter 2"/>
          <p:cNvSpPr>
            <a:spLocks noGrp="1"/>
          </p:cNvSpPr>
          <p:nvPr>
            <p:ph type="body" sz="half" idx="1"/>
          </p:nvPr>
        </p:nvSpPr>
        <p:spPr/>
        <p:txBody>
          <a:bodyPr/>
          <a:lstStyle/>
          <a:p>
            <a:r>
              <a:rPr lang="de-DE" altLang="de-DE" sz="2000" smtClean="0">
                <a:ea typeface="ＭＳ Ｐゴシック" charset="-128"/>
              </a:rPr>
              <a:t>Phase 1</a:t>
            </a:r>
          </a:p>
          <a:p>
            <a:pPr>
              <a:buFont typeface="Times" charset="0"/>
              <a:buNone/>
            </a:pPr>
            <a:r>
              <a:rPr lang="de-DE" altLang="de-DE" sz="2000" smtClean="0">
                <a:ea typeface="ＭＳ Ｐゴシック" charset="-128"/>
              </a:rPr>
              <a:t>    Ausbildung der Mitarbeiter und Bau eines ersten Hauses als Lager und Büro für das Projekt.</a:t>
            </a:r>
          </a:p>
          <a:p>
            <a:pPr>
              <a:buFont typeface="Times" charset="0"/>
              <a:buNone/>
            </a:pPr>
            <a:r>
              <a:rPr lang="de-DE" altLang="de-DE" sz="2000" smtClean="0">
                <a:ea typeface="ＭＳ Ｐゴシック" charset="-128"/>
              </a:rPr>
              <a:t>	Gründung einer Kooperative</a:t>
            </a:r>
          </a:p>
          <a:p>
            <a:pPr>
              <a:buFont typeface="Times" charset="0"/>
              <a:buNone/>
            </a:pPr>
            <a:endParaRPr lang="de-DE" altLang="de-DE" sz="800" smtClean="0">
              <a:ea typeface="ＭＳ Ｐゴシック" charset="-128"/>
            </a:endParaRPr>
          </a:p>
          <a:p>
            <a:r>
              <a:rPr lang="de-DE" altLang="de-DE" sz="2000" smtClean="0">
                <a:ea typeface="ＭＳ Ｐゴシック" charset="-128"/>
              </a:rPr>
              <a:t>Phase 2</a:t>
            </a:r>
          </a:p>
          <a:p>
            <a:pPr>
              <a:buFont typeface="Times" charset="0"/>
              <a:buNone/>
            </a:pPr>
            <a:r>
              <a:rPr lang="de-DE" altLang="de-DE" sz="2000" smtClean="0">
                <a:ea typeface="ＭＳ Ｐゴシック" charset="-128"/>
              </a:rPr>
              <a:t>	Bau von 12 weiteren Häusern.  Kosten für Phase 1+2 ins. ca. 60 Tsd € </a:t>
            </a:r>
          </a:p>
          <a:p>
            <a:endParaRPr lang="de-DE" altLang="de-DE" smtClean="0">
              <a:ea typeface="ＭＳ Ｐゴシック" charset="-128"/>
            </a:endParaRPr>
          </a:p>
        </p:txBody>
      </p:sp>
      <p:sp>
        <p:nvSpPr>
          <p:cNvPr id="7172" name="ClipArt-Platzhalter 3"/>
          <p:cNvSpPr>
            <a:spLocks noGrp="1" noTextEdit="1"/>
          </p:cNvSpPr>
          <p:nvPr>
            <p:ph type="clipArt" sz="half" idx="2"/>
          </p:nvPr>
        </p:nvSpPr>
        <p:spPr>
          <a:xfrm>
            <a:off x="4643438" y="2060575"/>
            <a:ext cx="3024187" cy="2736850"/>
          </a:xfrm>
        </p:spPr>
      </p:sp>
      <p:pic>
        <p:nvPicPr>
          <p:cNvPr id="7173"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7174" name="Picture 7"/>
          <p:cNvPicPr>
            <a:picLocks noChangeAspect="1" noChangeArrowheads="1"/>
          </p:cNvPicPr>
          <p:nvPr/>
        </p:nvPicPr>
        <p:blipFill>
          <a:blip r:embed="rId3"/>
          <a:srcRect/>
          <a:stretch>
            <a:fillRect/>
          </a:stretch>
        </p:blipFill>
        <p:spPr bwMode="auto">
          <a:xfrm>
            <a:off x="4576763" y="1989138"/>
            <a:ext cx="4572000" cy="367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Tropensturm Washi</a:t>
            </a:r>
          </a:p>
        </p:txBody>
      </p:sp>
      <p:sp>
        <p:nvSpPr>
          <p:cNvPr id="8195" name="Textplatzhalter 2"/>
          <p:cNvSpPr>
            <a:spLocks noGrp="1"/>
          </p:cNvSpPr>
          <p:nvPr>
            <p:ph type="body" sz="half" idx="1"/>
          </p:nvPr>
        </p:nvSpPr>
        <p:spPr/>
        <p:txBody>
          <a:bodyPr/>
          <a:lstStyle/>
          <a:p>
            <a:r>
              <a:rPr lang="de-DE" altLang="de-DE" sz="2000" smtClean="0">
                <a:ea typeface="ＭＳ Ｐゴシック" charset="-128"/>
              </a:rPr>
              <a:t>Phase 3</a:t>
            </a:r>
          </a:p>
          <a:p>
            <a:pPr>
              <a:buFont typeface="Times" charset="0"/>
              <a:buNone/>
            </a:pPr>
            <a:r>
              <a:rPr lang="de-DE" altLang="de-DE" sz="2000" smtClean="0">
                <a:ea typeface="ＭＳ Ｐゴシック" charset="-128"/>
              </a:rPr>
              <a:t>    Serienreife Häuser werden Landesweit zum Verkauf angeboten</a:t>
            </a:r>
          </a:p>
          <a:p>
            <a:pPr>
              <a:buFont typeface="Times" charset="0"/>
              <a:buNone/>
            </a:pPr>
            <a:endParaRPr lang="de-DE" altLang="de-DE" sz="2000" smtClean="0">
              <a:ea typeface="ＭＳ Ｐゴシック" charset="-128"/>
            </a:endParaRPr>
          </a:p>
          <a:p>
            <a:r>
              <a:rPr lang="de-DE" altLang="de-DE" sz="2000" smtClean="0">
                <a:ea typeface="ＭＳ Ｐゴシック" charset="-128"/>
              </a:rPr>
              <a:t>Phase 4</a:t>
            </a:r>
          </a:p>
          <a:p>
            <a:pPr>
              <a:buFont typeface="Times" charset="0"/>
              <a:buNone/>
            </a:pPr>
            <a:r>
              <a:rPr lang="de-DE" altLang="de-DE" sz="2000" smtClean="0">
                <a:ea typeface="ＭＳ Ｐゴシック" charset="-128"/>
              </a:rPr>
              <a:t>	Nach Abzug der Lohnkosten wird der Überschuss für die Ausbildung von weiteren Fachkräften verwendet</a:t>
            </a:r>
          </a:p>
          <a:p>
            <a:endParaRPr lang="de-DE" altLang="de-DE" smtClean="0">
              <a:ea typeface="ＭＳ Ｐゴシック" charset="-128"/>
            </a:endParaRPr>
          </a:p>
        </p:txBody>
      </p:sp>
      <p:pic>
        <p:nvPicPr>
          <p:cNvPr id="8196"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8197" name="Picture 8"/>
          <p:cNvPicPr>
            <a:picLocks noGrp="1" noChangeAspect="1" noChangeArrowheads="1"/>
          </p:cNvPicPr>
          <p:nvPr>
            <p:ph type="clipArt" sz="half" idx="2"/>
          </p:nvPr>
        </p:nvPicPr>
        <p:blipFill>
          <a:blip r:embed="rId3"/>
          <a:srcRect/>
          <a:stretch>
            <a:fillRect/>
          </a:stretch>
        </p:blipFill>
        <p:spPr>
          <a:xfrm>
            <a:off x="4716463" y="2205038"/>
            <a:ext cx="4427537" cy="338455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Tropensturm Washi</a:t>
            </a:r>
          </a:p>
        </p:txBody>
      </p:sp>
      <p:sp>
        <p:nvSpPr>
          <p:cNvPr id="9219" name="Textplatzhalter 2"/>
          <p:cNvSpPr>
            <a:spLocks noGrp="1"/>
          </p:cNvSpPr>
          <p:nvPr>
            <p:ph type="body" sz="half" idx="1"/>
          </p:nvPr>
        </p:nvSpPr>
        <p:spPr/>
        <p:txBody>
          <a:bodyPr/>
          <a:lstStyle/>
          <a:p>
            <a:r>
              <a:rPr lang="de-DE" altLang="de-DE" sz="2000" smtClean="0">
                <a:ea typeface="ＭＳ Ｐゴシック" charset="-128"/>
              </a:rPr>
              <a:t>Phase 5</a:t>
            </a:r>
          </a:p>
          <a:p>
            <a:pPr>
              <a:buFont typeface="Times" charset="0"/>
              <a:buNone/>
            </a:pPr>
            <a:r>
              <a:rPr lang="de-DE" altLang="de-DE" sz="2000" smtClean="0">
                <a:ea typeface="ＭＳ Ｐゴシック" charset="-128"/>
              </a:rPr>
              <a:t>    Die Kooperative arbeitet selbstverantwortlich und ergreift weitere einkommensschaffende Maßnahmen wie:</a:t>
            </a:r>
          </a:p>
          <a:p>
            <a:pPr>
              <a:buFont typeface="Times" charset="0"/>
              <a:buNone/>
            </a:pPr>
            <a:r>
              <a:rPr lang="de-DE" altLang="de-DE" sz="2000" smtClean="0">
                <a:ea typeface="ＭＳ Ｐゴシック" charset="-128"/>
              </a:rPr>
              <a:t>	-Errichtung von   Gemüsegärten</a:t>
            </a:r>
          </a:p>
          <a:p>
            <a:pPr>
              <a:buFont typeface="Times" charset="0"/>
              <a:buNone/>
            </a:pPr>
            <a:r>
              <a:rPr lang="de-DE" altLang="de-DE" sz="2000" smtClean="0">
                <a:ea typeface="ＭＳ Ｐゴシック" charset="-128"/>
              </a:rPr>
              <a:t>	-Produktion von </a:t>
            </a:r>
          </a:p>
          <a:p>
            <a:pPr>
              <a:buFont typeface="Times" charset="0"/>
              <a:buNone/>
            </a:pPr>
            <a:r>
              <a:rPr lang="de-DE" altLang="de-DE" sz="2000" smtClean="0">
                <a:ea typeface="ＭＳ Ｐゴシック" charset="-128"/>
              </a:rPr>
              <a:t>	organischen Dünger</a:t>
            </a:r>
          </a:p>
          <a:p>
            <a:pPr>
              <a:buFont typeface="Times" charset="0"/>
              <a:buNone/>
            </a:pPr>
            <a:r>
              <a:rPr lang="de-DE" altLang="de-DE" sz="2000" smtClean="0">
                <a:ea typeface="ＭＳ Ｐゴシック" charset="-128"/>
              </a:rPr>
              <a:t>	-Produktion von </a:t>
            </a:r>
          </a:p>
          <a:p>
            <a:pPr>
              <a:buFont typeface="Times" charset="0"/>
              <a:buNone/>
            </a:pPr>
            <a:r>
              <a:rPr lang="de-DE" altLang="de-DE" sz="2000" smtClean="0">
                <a:ea typeface="ＭＳ Ｐゴシック" charset="-128"/>
              </a:rPr>
              <a:t>	Schulmöbeln </a:t>
            </a:r>
          </a:p>
          <a:p>
            <a:pPr>
              <a:buFont typeface="Times" charset="0"/>
              <a:buNone/>
            </a:pPr>
            <a:endParaRPr lang="de-DE" altLang="de-DE" smtClean="0">
              <a:ea typeface="ＭＳ Ｐゴシック" charset="-128"/>
            </a:endParaRPr>
          </a:p>
        </p:txBody>
      </p:sp>
      <p:pic>
        <p:nvPicPr>
          <p:cNvPr id="9220"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9221" name="Picture 4"/>
          <p:cNvPicPr>
            <a:picLocks noGrp="1" noChangeAspect="1" noChangeArrowheads="1"/>
          </p:cNvPicPr>
          <p:nvPr>
            <p:ph type="clipArt" sz="half" idx="2"/>
          </p:nvPr>
        </p:nvPicPr>
        <p:blipFill>
          <a:blip r:embed="rId3"/>
          <a:srcRect/>
          <a:stretch>
            <a:fillRect/>
          </a:stretch>
        </p:blipFill>
        <p:spPr>
          <a:xfrm>
            <a:off x="4657725" y="2276475"/>
            <a:ext cx="4486275" cy="3154363"/>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0243" name="Textplatzhalter 2"/>
          <p:cNvSpPr>
            <a:spLocks noGrp="1"/>
          </p:cNvSpPr>
          <p:nvPr>
            <p:ph type="body" sz="half" idx="1"/>
          </p:nvPr>
        </p:nvSpPr>
        <p:spPr/>
        <p:txBody>
          <a:bodyPr/>
          <a:lstStyle/>
          <a:p>
            <a:pPr>
              <a:buFont typeface="Times" charset="0"/>
              <a:buNone/>
            </a:pPr>
            <a:r>
              <a:rPr lang="de-DE" altLang="de-DE" smtClean="0">
                <a:ea typeface="ＭＳ Ｐゴシック" charset="-128"/>
              </a:rPr>
              <a:t>Der Super-Taifun Haiyan traf</a:t>
            </a:r>
          </a:p>
          <a:p>
            <a:pPr>
              <a:buFont typeface="Times" charset="0"/>
              <a:buNone/>
            </a:pPr>
            <a:r>
              <a:rPr lang="de-DE" altLang="de-DE" smtClean="0">
                <a:ea typeface="ＭＳ Ｐゴシック" charset="-128"/>
              </a:rPr>
              <a:t>die Philippinen am 08.11.2013</a:t>
            </a:r>
          </a:p>
          <a:p>
            <a:pPr>
              <a:buFont typeface="Times" charset="0"/>
              <a:buNone/>
            </a:pPr>
            <a:r>
              <a:rPr lang="de-DE" altLang="de-DE" smtClean="0">
                <a:ea typeface="ＭＳ Ｐゴシック" charset="-128"/>
              </a:rPr>
              <a:t>Am schlimmsten betroffen:</a:t>
            </a:r>
          </a:p>
          <a:p>
            <a:pPr>
              <a:buFont typeface="Times" charset="0"/>
              <a:buNone/>
            </a:pPr>
            <a:r>
              <a:rPr lang="de-DE" altLang="de-DE" smtClean="0">
                <a:ea typeface="ＭＳ Ｐゴシック" charset="-128"/>
              </a:rPr>
              <a:t>Samar, Leyte, Cebu, Negros </a:t>
            </a:r>
          </a:p>
          <a:p>
            <a:pPr>
              <a:buFont typeface="Times" charset="0"/>
              <a:buNone/>
            </a:pPr>
            <a:r>
              <a:rPr lang="de-DE" altLang="de-DE" smtClean="0">
                <a:ea typeface="ＭＳ Ｐゴシック" charset="-128"/>
              </a:rPr>
              <a:t>und Panay</a:t>
            </a:r>
          </a:p>
          <a:p>
            <a:pPr>
              <a:buFont typeface="Times" charset="0"/>
              <a:buNone/>
            </a:pPr>
            <a:r>
              <a:rPr lang="de-DE" altLang="de-DE" smtClean="0">
                <a:ea typeface="ＭＳ Ｐゴシック" charset="-128"/>
              </a:rPr>
              <a:t>5.700 Tote Menschen und</a:t>
            </a:r>
          </a:p>
          <a:p>
            <a:pPr>
              <a:buFont typeface="Times" charset="0"/>
              <a:buNone/>
            </a:pPr>
            <a:r>
              <a:rPr lang="de-DE" altLang="de-DE" smtClean="0">
                <a:ea typeface="ＭＳ Ｐゴシック" charset="-128"/>
              </a:rPr>
              <a:t>1779 Vermisste</a:t>
            </a:r>
          </a:p>
          <a:p>
            <a:pPr>
              <a:buFont typeface="Times" charset="0"/>
              <a:buNone/>
            </a:pPr>
            <a:r>
              <a:rPr lang="de-DE" altLang="de-DE" smtClean="0">
                <a:ea typeface="ＭＳ Ｐゴシック" charset="-128"/>
              </a:rPr>
              <a:t>26.000 Verletzte</a:t>
            </a:r>
          </a:p>
          <a:p>
            <a:pPr>
              <a:buFont typeface="Times" charset="0"/>
              <a:buNone/>
            </a:pPr>
            <a:r>
              <a:rPr lang="de-DE" altLang="de-DE" smtClean="0">
                <a:ea typeface="ＭＳ Ｐゴシック" charset="-128"/>
              </a:rPr>
              <a:t>1,2 Millionen beschädigte oder</a:t>
            </a:r>
          </a:p>
          <a:p>
            <a:pPr>
              <a:buFont typeface="Times" charset="0"/>
              <a:buNone/>
            </a:pPr>
            <a:r>
              <a:rPr lang="de-DE" altLang="de-DE" smtClean="0">
                <a:ea typeface="ＭＳ Ｐゴシック" charset="-128"/>
              </a:rPr>
              <a:t>zerstörte Häuser </a:t>
            </a:r>
          </a:p>
          <a:p>
            <a:pPr>
              <a:buFont typeface="Times" charset="0"/>
              <a:buNone/>
            </a:pPr>
            <a:r>
              <a:rPr lang="de-DE" altLang="de-DE" smtClean="0">
                <a:ea typeface="ＭＳ Ｐゴシック" charset="-128"/>
              </a:rPr>
              <a:t>4 Millionen Obdachlose</a:t>
            </a:r>
          </a:p>
          <a:p>
            <a:pPr>
              <a:buFont typeface="Times" charset="0"/>
              <a:buNone/>
            </a:pPr>
            <a:endParaRPr lang="de-DE" altLang="de-DE" smtClean="0">
              <a:ea typeface="ＭＳ Ｐゴシック" charset="-128"/>
            </a:endParaRPr>
          </a:p>
        </p:txBody>
      </p:sp>
      <p:pic>
        <p:nvPicPr>
          <p:cNvPr id="10244"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10245" name="Picture 2"/>
          <p:cNvPicPr>
            <a:picLocks noChangeAspect="1" noChangeArrowheads="1"/>
          </p:cNvPicPr>
          <p:nvPr/>
        </p:nvPicPr>
        <p:blipFill>
          <a:blip r:embed="rId3"/>
          <a:srcRect/>
          <a:stretch>
            <a:fillRect/>
          </a:stretch>
        </p:blipFill>
        <p:spPr bwMode="auto">
          <a:xfrm>
            <a:off x="4667250" y="1916113"/>
            <a:ext cx="4464050" cy="440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1267" name="Textplatzhalter 2"/>
          <p:cNvSpPr>
            <a:spLocks noGrp="1"/>
          </p:cNvSpPr>
          <p:nvPr>
            <p:ph type="body" sz="half" idx="1"/>
          </p:nvPr>
        </p:nvSpPr>
        <p:spPr/>
        <p:txBody>
          <a:bodyPr/>
          <a:lstStyle/>
          <a:p>
            <a:r>
              <a:rPr lang="de-DE" altLang="de-DE" sz="2000" smtClean="0">
                <a:ea typeface="ＭＳ Ｐゴシック" charset="-128"/>
              </a:rPr>
              <a:t>Phase 1</a:t>
            </a:r>
          </a:p>
          <a:p>
            <a:pPr>
              <a:buFont typeface="Times" charset="0"/>
              <a:buNone/>
            </a:pPr>
            <a:r>
              <a:rPr lang="de-DE" altLang="de-DE" sz="2000" smtClean="0">
                <a:ea typeface="ＭＳ Ｐゴシック" charset="-128"/>
              </a:rPr>
              <a:t>    2 CBM Nothilfeteams eruierten vor Ort die Lage</a:t>
            </a:r>
          </a:p>
          <a:p>
            <a:pPr>
              <a:buFont typeface="Times" charset="0"/>
              <a:buNone/>
            </a:pPr>
            <a:r>
              <a:rPr lang="de-DE" altLang="de-DE" sz="2000" smtClean="0">
                <a:ea typeface="ＭＳ Ｐゴシック" charset="-128"/>
              </a:rPr>
              <a:t>	erste Nothilfeleistungen durch Verteilung von Hilfsgütern in Conception auf der Insel Panay an 18.000 Menschen vom 20.11. bis zum 02.12.</a:t>
            </a:r>
          </a:p>
          <a:p>
            <a:pPr>
              <a:buFont typeface="Times" charset="0"/>
              <a:buNone/>
            </a:pPr>
            <a:endParaRPr lang="de-DE" altLang="de-DE" smtClean="0">
              <a:ea typeface="ＭＳ Ｐゴシック" charset="-128"/>
            </a:endParaRPr>
          </a:p>
        </p:txBody>
      </p:sp>
      <p:pic>
        <p:nvPicPr>
          <p:cNvPr id="11268"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11269" name="Picture 2"/>
          <p:cNvPicPr>
            <a:picLocks noChangeAspect="1" noChangeArrowheads="1"/>
          </p:cNvPicPr>
          <p:nvPr/>
        </p:nvPicPr>
        <p:blipFill>
          <a:blip r:embed="rId3"/>
          <a:srcRect/>
          <a:stretch>
            <a:fillRect/>
          </a:stretch>
        </p:blipFill>
        <p:spPr bwMode="auto">
          <a:xfrm>
            <a:off x="4643438" y="2565400"/>
            <a:ext cx="4392612" cy="318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2291" name="Textplatzhalter 2"/>
          <p:cNvSpPr>
            <a:spLocks noGrp="1"/>
          </p:cNvSpPr>
          <p:nvPr>
            <p:ph type="body" sz="half" idx="1"/>
          </p:nvPr>
        </p:nvSpPr>
        <p:spPr/>
        <p:txBody>
          <a:bodyPr/>
          <a:lstStyle/>
          <a:p>
            <a:r>
              <a:rPr lang="de-DE" altLang="de-DE" sz="2000" smtClean="0">
                <a:ea typeface="ＭＳ Ｐゴシック" charset="-128"/>
              </a:rPr>
              <a:t>Phase 1</a:t>
            </a:r>
          </a:p>
          <a:p>
            <a:pPr>
              <a:buFont typeface="Times" charset="0"/>
              <a:buNone/>
            </a:pPr>
            <a:r>
              <a:rPr lang="de-DE" altLang="de-DE" sz="2000" smtClean="0">
                <a:ea typeface="ＭＳ Ｐゴシック" charset="-128"/>
              </a:rPr>
              <a:t>    Befragung von Begünstigten und Anpassung des Sortiments für zweite Verteilung an 23.000 Menschen</a:t>
            </a:r>
          </a:p>
          <a:p>
            <a:pPr>
              <a:buFont typeface="Times" charset="0"/>
              <a:buNone/>
            </a:pPr>
            <a:endParaRPr lang="de-DE" altLang="de-DE" smtClean="0">
              <a:ea typeface="ＭＳ Ｐゴシック" charset="-128"/>
            </a:endParaRPr>
          </a:p>
        </p:txBody>
      </p:sp>
      <p:pic>
        <p:nvPicPr>
          <p:cNvPr id="12292"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12293" name="Picture 2"/>
          <p:cNvPicPr>
            <a:picLocks noChangeAspect="1" noChangeArrowheads="1"/>
          </p:cNvPicPr>
          <p:nvPr/>
        </p:nvPicPr>
        <p:blipFill>
          <a:blip r:embed="rId3"/>
          <a:srcRect/>
          <a:stretch>
            <a:fillRect/>
          </a:stretch>
        </p:blipFill>
        <p:spPr bwMode="auto">
          <a:xfrm>
            <a:off x="4140200" y="2133600"/>
            <a:ext cx="4895850"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smtClean="0">
                <a:ea typeface="ＭＳ Ｐゴシック" charset="-128"/>
              </a:rPr>
              <a:t>          Nothilfe Philippinen</a:t>
            </a:r>
            <a:br>
              <a:rPr lang="de-DE" altLang="de-DE" smtClean="0">
                <a:ea typeface="ＭＳ Ｐゴシック" charset="-128"/>
              </a:rPr>
            </a:br>
            <a:r>
              <a:rPr lang="de-DE" altLang="de-DE" smtClean="0">
                <a:ea typeface="ＭＳ Ｐゴシック" charset="-128"/>
              </a:rPr>
              <a:t>              Taifun Haiyan</a:t>
            </a:r>
          </a:p>
        </p:txBody>
      </p:sp>
      <p:sp>
        <p:nvSpPr>
          <p:cNvPr id="13315" name="Textplatzhalter 2"/>
          <p:cNvSpPr>
            <a:spLocks noGrp="1"/>
          </p:cNvSpPr>
          <p:nvPr>
            <p:ph type="body" sz="half" idx="1"/>
          </p:nvPr>
        </p:nvSpPr>
        <p:spPr/>
        <p:txBody>
          <a:bodyPr/>
          <a:lstStyle/>
          <a:p>
            <a:r>
              <a:rPr lang="de-DE" altLang="de-DE" sz="2000" smtClean="0">
                <a:ea typeface="ＭＳ Ｐゴシック" charset="-128"/>
              </a:rPr>
              <a:t>Phase 2</a:t>
            </a:r>
          </a:p>
          <a:p>
            <a:pPr>
              <a:buFont typeface="Times" charset="0"/>
              <a:buNone/>
            </a:pPr>
            <a:r>
              <a:rPr lang="de-DE" altLang="de-DE" sz="2000" smtClean="0">
                <a:ea typeface="ＭＳ Ｐゴシック" charset="-128"/>
              </a:rPr>
              <a:t>    Wiederaufbau von Häusern von Menschen mit Behinderung und Projektpartnern in Nord Cebu</a:t>
            </a:r>
          </a:p>
          <a:p>
            <a:pPr>
              <a:buFont typeface="Times" charset="0"/>
              <a:buNone/>
            </a:pPr>
            <a:r>
              <a:rPr lang="de-DE" altLang="de-DE" sz="2000" smtClean="0">
                <a:ea typeface="ＭＳ Ｐゴシック" charset="-128"/>
              </a:rPr>
              <a:t>	insg. 123 Häuser (davon 73 Häuser von MmB)</a:t>
            </a:r>
          </a:p>
          <a:p>
            <a:r>
              <a:rPr lang="de-DE" altLang="de-DE" sz="2000" smtClean="0">
                <a:ea typeface="ＭＳ Ｐゴシック" charset="-128"/>
              </a:rPr>
              <a:t>Einrichtung von Beratungsstellen  für Ältere und MmB  </a:t>
            </a:r>
          </a:p>
          <a:p>
            <a:pPr>
              <a:buFont typeface="Times" charset="0"/>
              <a:buNone/>
            </a:pPr>
            <a:endParaRPr lang="de-DE" altLang="de-DE" smtClean="0">
              <a:ea typeface="ＭＳ Ｐゴシック" charset="-128"/>
            </a:endParaRPr>
          </a:p>
        </p:txBody>
      </p:sp>
      <p:pic>
        <p:nvPicPr>
          <p:cNvPr id="13316" name="Picture 2"/>
          <p:cNvPicPr>
            <a:picLocks noChangeAspect="1" noChangeArrowheads="1"/>
          </p:cNvPicPr>
          <p:nvPr/>
        </p:nvPicPr>
        <p:blipFill>
          <a:blip r:embed="rId2"/>
          <a:srcRect t="-6" b="29655"/>
          <a:stretch>
            <a:fillRect/>
          </a:stretch>
        </p:blipFill>
        <p:spPr bwMode="auto">
          <a:xfrm>
            <a:off x="107950" y="115888"/>
            <a:ext cx="1333500" cy="1476375"/>
          </a:xfrm>
          <a:prstGeom prst="rect">
            <a:avLst/>
          </a:prstGeom>
          <a:noFill/>
          <a:ln w="9525">
            <a:noFill/>
            <a:miter lim="800000"/>
            <a:headEnd/>
            <a:tailEnd/>
          </a:ln>
        </p:spPr>
      </p:pic>
      <p:pic>
        <p:nvPicPr>
          <p:cNvPr id="13317" name="Picture 2"/>
          <p:cNvPicPr>
            <a:picLocks noChangeAspect="1" noChangeArrowheads="1"/>
          </p:cNvPicPr>
          <p:nvPr/>
        </p:nvPicPr>
        <p:blipFill>
          <a:blip r:embed="rId3"/>
          <a:srcRect/>
          <a:stretch>
            <a:fillRect/>
          </a:stretch>
        </p:blipFill>
        <p:spPr bwMode="auto">
          <a:xfrm>
            <a:off x="4716463" y="2133600"/>
            <a:ext cx="4248150" cy="280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BM Farbe">
      <a:dk1>
        <a:srgbClr val="000000"/>
      </a:dk1>
      <a:lt1>
        <a:srgbClr val="FFFFFF"/>
      </a:lt1>
      <a:dk2>
        <a:srgbClr val="000000"/>
      </a:dk2>
      <a:lt2>
        <a:srgbClr val="808080"/>
      </a:lt2>
      <a:accent1>
        <a:srgbClr val="C4141B"/>
      </a:accent1>
      <a:accent2>
        <a:srgbClr val="FFC20C"/>
      </a:accent2>
      <a:accent3>
        <a:srgbClr val="8C5BA5"/>
      </a:accent3>
      <a:accent4>
        <a:srgbClr val="B09C78"/>
      </a:accent4>
      <a:accent5>
        <a:srgbClr val="719BD1"/>
      </a:accent5>
      <a:accent6>
        <a:srgbClr val="5CBB56"/>
      </a:accent6>
      <a:hlink>
        <a:srgbClr val="000000"/>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EC56B4190839A468B056E08C4860CA8" ma:contentTypeVersion="16" ma:contentTypeDescription="Ein neues Dokument erstellen." ma:contentTypeScope="" ma:versionID="95917462a354a03f235b4c61359b8a3c">
  <xsd:schema xmlns:xsd="http://www.w3.org/2001/XMLSchema" xmlns:xs="http://www.w3.org/2001/XMLSchema" xmlns:p="http://schemas.microsoft.com/office/2006/metadata/properties" xmlns:ns2="9be7263e-e65e-41de-ae27-23bf4ee6fc70" xmlns:ns3="c9c0956c-7a38-48cd-a933-5f55dc24971c" targetNamespace="http://schemas.microsoft.com/office/2006/metadata/properties" ma:root="true" ma:fieldsID="9639aaf840ed02ed14548e88b3e651b6" ns2:_="" ns3:_="">
    <xsd:import namespace="9be7263e-e65e-41de-ae27-23bf4ee6fc70"/>
    <xsd:import namespace="c9c0956c-7a38-48cd-a933-5f55dc24971c"/>
    <xsd:element name="properties">
      <xsd:complexType>
        <xsd:sequence>
          <xsd:element name="documentManagement">
            <xsd:complexType>
              <xsd:all>
                <xsd:element ref="ns2:Nr_x002e_" minOccurs="0"/>
                <xsd:element ref="ns3:Von"/>
                <xsd:element ref="ns2:F_x00fc_r_x0020_die_x0020_RK_x0020_am"/>
                <xsd:element ref="ns2:Bemerkungen" minOccurs="0"/>
                <xsd:element ref="ns3:VonTx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263e-e65e-41de-ae27-23bf4ee6fc70" elementFormDefault="qualified">
    <xsd:import namespace="http://schemas.microsoft.com/office/2006/documentManagement/types"/>
    <xsd:import namespace="http://schemas.microsoft.com/office/infopath/2007/PartnerControls"/>
    <xsd:element name="Nr_x002e_" ma:index="2" nillable="true" ma:displayName="Nr." ma:hidden="true" ma:internalName="Nr_x002e_" ma:readOnly="false">
      <xsd:simpleType>
        <xsd:restriction base="dms:Text">
          <xsd:maxLength value="255"/>
        </xsd:restriction>
      </xsd:simpleType>
    </xsd:element>
    <xsd:element name="F_x00fc_r_x0020_die_x0020_RK_x0020_am" ma:index="4" ma:displayName="Für die RK am" ma:format="DateOnly" ma:internalName="F_x00fc_r_x0020_die_x0020_RK_x0020_am">
      <xsd:simpleType>
        <xsd:restriction base="dms:DateTime"/>
      </xsd:simpleType>
    </xsd:element>
    <xsd:element name="Bemerkungen" ma:index="5" nillable="true" ma:displayName="Bemerkungen" ma:description="" ma:internalName="Bemerkunge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c0956c-7a38-48cd-a933-5f55dc24971c" elementFormDefault="qualified">
    <xsd:import namespace="http://schemas.microsoft.com/office/2006/documentManagement/types"/>
    <xsd:import namespace="http://schemas.microsoft.com/office/infopath/2007/PartnerControls"/>
    <xsd:element name="Von" ma:index="3" ma:displayName="Von" ma:list="{39ea3cfb-7d84-4d9a-be83-65e625c00b3c}" ma:internalName="Von" ma:showField="LinkTitleNoMenu">
      <xsd:simpleType>
        <xsd:restriction base="dms:Lookup"/>
      </xsd:simpleType>
    </xsd:element>
    <xsd:element name="VonTxt" ma:index="12" nillable="true" ma:displayName="VonTxt" ma:hidden="true" ma:internalName="VonTxt"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haltstyp"/>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Von xmlns="c9c0956c-7a38-48cd-a933-5f55dc24971c">24</Von>
    <VonTxt xmlns="c9c0956c-7a38-48cd-a933-5f55dc24971c" xsi:nil="true"/>
    <Nr_x002e_ xmlns="9be7263e-e65e-41de-ae27-23bf4ee6fc70" xsi:nil="true"/>
    <Bemerkungen xmlns="9be7263e-e65e-41de-ae27-23bf4ee6fc70">&lt;div&gt;Präsentation zur Vorstellung der CBM mit 2012er Zahlen&lt;/div&gt;</Bemerkungen>
    <F_x00fc_r_x0020_die_x0020_RK_x0020_am xmlns="9be7263e-e65e-41de-ae27-23bf4ee6fc70">2013-08-04T23:00:00+00:00</F_x00fc_r_x0020_die_x0020_RK_x0020_am>
  </documentManagement>
</p:properties>
</file>

<file path=customXml/itemProps1.xml><?xml version="1.0" encoding="utf-8"?>
<ds:datastoreItem xmlns:ds="http://schemas.openxmlformats.org/officeDocument/2006/customXml" ds:itemID="{01575C70-5ED0-44DD-B939-4502CAD895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263e-e65e-41de-ae27-23bf4ee6fc70"/>
    <ds:schemaRef ds:uri="c9c0956c-7a38-48cd-a933-5f55dc2497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D3262C-0C7B-4000-89FF-C3BE520A7CFB}">
  <ds:schemaRefs>
    <ds:schemaRef ds:uri="http://schemas.microsoft.com/sharepoint/v3/contenttype/forms"/>
  </ds:schemaRefs>
</ds:datastoreItem>
</file>

<file path=customXml/itemProps3.xml><?xml version="1.0" encoding="utf-8"?>
<ds:datastoreItem xmlns:ds="http://schemas.openxmlformats.org/officeDocument/2006/customXml" ds:itemID="{99AD1448-9CAF-4730-9160-6D8F7E84EC87}">
  <ds:schemaRefs>
    <ds:schemaRef ds:uri="http://schemas.microsoft.com/office/2006/metadata/longProperties"/>
  </ds:schemaRefs>
</ds:datastoreItem>
</file>

<file path=customXml/itemProps4.xml><?xml version="1.0" encoding="utf-8"?>
<ds:datastoreItem xmlns:ds="http://schemas.openxmlformats.org/officeDocument/2006/customXml" ds:itemID="{584535A1-22C3-4681-83FE-73CCBD543831}">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203</Words>
  <Application>Microsoft Office PowerPoint</Application>
  <PresentationFormat>Bildschirmpräsentation (4:3)</PresentationFormat>
  <Paragraphs>55</Paragraphs>
  <Slides>11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Times</vt:lpstr>
      <vt:lpstr>ＭＳ Ｐゴシック</vt:lpstr>
      <vt:lpstr>Arial</vt:lpstr>
      <vt:lpstr>Verdana</vt:lpstr>
      <vt:lpstr>Blank Presentation</vt:lpstr>
      <vt:lpstr>            erfolgreiche                               Zusammenarbeit</vt:lpstr>
      <vt:lpstr>          Nothilfe Philippinen           Tropensturm Washi</vt:lpstr>
      <vt:lpstr>          Nothilfe Philippinen           Tropensturm Washi</vt:lpstr>
      <vt:lpstr>          Nothilfe Philippinen           Tropensturm Washi</vt:lpstr>
      <vt:lpstr>          Nothilfe Philippinen           Tropensturm Washi</vt:lpstr>
      <vt:lpstr>          Nothilfe Philippinen               Taifun Haiyan</vt:lpstr>
      <vt:lpstr>          Nothilfe Philippinen                Taifun Haiyan</vt:lpstr>
      <vt:lpstr>          Nothilfe Philippinen                Taifun Haiyan</vt:lpstr>
      <vt:lpstr>          Nothilfe Philippinen               Taifun Haiyan</vt:lpstr>
      <vt:lpstr>          Nothilfe Philippinen               Taifun Haiyan</vt:lpstr>
      <vt:lpstr>          Nothilfe Philippinen               Taifun Haiyan</vt:lpstr>
    </vt:vector>
  </TitlesOfParts>
  <Company>Burnett Works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Jones</dc:creator>
  <cp:lastModifiedBy>Willi Kern</cp:lastModifiedBy>
  <cp:revision>228</cp:revision>
  <cp:lastPrinted>2013-08-01T07:32:02Z</cp:lastPrinted>
  <dcterms:created xsi:type="dcterms:W3CDTF">2013-07-24T10:49:56Z</dcterms:created>
  <dcterms:modified xsi:type="dcterms:W3CDTF">2014-03-29T17:58:03Z</dcterms:modified>
</cp:coreProperties>
</file>